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65" r:id="rId3"/>
    <p:sldId id="25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58" r:id="rId19"/>
    <p:sldId id="263" r:id="rId20"/>
  </p:sldIdLst>
  <p:sldSz cx="9144000" cy="5143500" type="screen16x9"/>
  <p:notesSz cx="6858000" cy="9945688"/>
  <p:custDataLst>
    <p:tags r:id="rId23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0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D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564" y="-100"/>
      </p:cViewPr>
      <p:guideLst>
        <p:guide orient="horz" pos="160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BFA78-81C1-4D37-85F2-A756A4A2E6D8}" type="datetimeFigureOut">
              <a:rPr lang="th-TH" smtClean="0"/>
              <a:t>18/07/64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1DEEC-7F7E-434F-BED1-126A1C2722F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227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9E483-4469-47A9-AC82-B8D812883191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4E7AF-49B3-4F1B-AC4C-6D06F77993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737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4E7AF-49B3-4F1B-AC4C-6D06F7799398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C29D125-B562-4347-ADBF-CEB97EBF439A}" type="datetimeFigureOut">
              <a:rPr lang="zh-CN" altLang="en-US" smtClean="0"/>
              <a:t>2021/7/17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41D1BC4-8F64-43AE-90C8-3A20A5CCBD0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1.png"/><Relationship Id="rId7" Type="http://schemas.microsoft.com/office/2007/relationships/hdphoto" Target="../media/hdphoto2.wdp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7.png"/><Relationship Id="rId3" Type="http://schemas.openxmlformats.org/officeDocument/2006/relationships/image" Target="../media/image41.png"/><Relationship Id="rId7" Type="http://schemas.openxmlformats.org/officeDocument/2006/relationships/image" Target="../media/image35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5.png"/><Relationship Id="rId5" Type="http://schemas.openxmlformats.org/officeDocument/2006/relationships/image" Target="../media/image34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42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52061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88CB601-C935-485D-B043-9D763DE7DC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83723">
            <a:off x="2739533" y="-80973"/>
            <a:ext cx="4479024" cy="513152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970186">
            <a:off x="22748" y="2827751"/>
            <a:ext cx="2333314" cy="2293089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22" b="89583" l="9744" r="897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8876" y="2371663"/>
            <a:ext cx="987529" cy="72991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9374"/>
          <a:stretch>
            <a:fillRect/>
          </a:stretch>
        </p:blipFill>
        <p:spPr>
          <a:xfrm>
            <a:off x="7083693" y="2634395"/>
            <a:ext cx="1637533" cy="231860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45686" y="487064"/>
            <a:ext cx="1367084" cy="111208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474" y="710988"/>
            <a:ext cx="1517650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0" y="549264"/>
            <a:ext cx="1516518" cy="2020856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47" y="2231268"/>
            <a:ext cx="2242024" cy="918212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3793672" y="2058951"/>
            <a:ext cx="237075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9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C Candy" pitchFamily="34" charset="-34"/>
                <a:cs typeface="FC Candy" pitchFamily="34" charset="-34"/>
              </a:rPr>
              <a:t>คำนาม</a:t>
            </a:r>
            <a:endParaRPr lang="th-TH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9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C Candy" pitchFamily="34" charset="-34"/>
              <a:cs typeface="FC Candy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257941" y="1405821"/>
            <a:ext cx="32736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h-TH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วิชาภาษาไทย ชั้น ป.๕</a:t>
            </a:r>
            <a:endParaRPr lang="th-TH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211" y="4144134"/>
            <a:ext cx="768650" cy="904116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591" y="4146550"/>
            <a:ext cx="76835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910" y="3933981"/>
            <a:ext cx="1322387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6" y="3088"/>
            <a:ext cx="3107634" cy="105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สี่เหลี่ยมผืนผ้า 8"/>
          <p:cNvSpPr/>
          <p:nvPr/>
        </p:nvSpPr>
        <p:spPr>
          <a:xfrm>
            <a:off x="3411702" y="2923711"/>
            <a:ext cx="3292889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35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FC Muffin" pitchFamily="2" charset="0"/>
                <a:cs typeface="FC Muffin" pitchFamily="2" charset="0"/>
              </a:rPr>
              <a:t>โดย</a:t>
            </a:r>
            <a:endParaRPr lang="th-TH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rgbClr val="000082"/>
                  </a:gs>
                  <a:gs pos="35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effectLst/>
              <a:latin typeface="FC Muffin" pitchFamily="2" charset="0"/>
              <a:cs typeface="FC Muffin" pitchFamily="2" charset="0"/>
            </a:endParaRPr>
          </a:p>
          <a:p>
            <a:pPr algn="ctr"/>
            <a:r>
              <a:rPr lang="th-TH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35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/>
                <a:latin typeface="FC Muffin" pitchFamily="2" charset="0"/>
                <a:cs typeface="FC Muffin" pitchFamily="2" charset="0"/>
              </a:rPr>
              <a:t> ครูอ้น กมลพร  </a:t>
            </a:r>
            <a:r>
              <a:rPr lang="th-TH" sz="3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35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/>
                <a:latin typeface="FC Muffin" pitchFamily="2" charset="0"/>
                <a:cs typeface="FC Muffin" pitchFamily="2" charset="0"/>
              </a:rPr>
              <a:t>ชิณ</a:t>
            </a:r>
            <a:r>
              <a:rPr lang="th-TH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35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/>
                <a:latin typeface="FC Muffin" pitchFamily="2" charset="0"/>
                <a:cs typeface="FC Muffin" pitchFamily="2" charset="0"/>
              </a:rPr>
              <a:t>แสน</a:t>
            </a:r>
            <a:endParaRPr lang="th-TH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rgbClr val="000082"/>
                  </a:gs>
                  <a:gs pos="35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effectLst/>
              <a:latin typeface="FC Muffin" pitchFamily="2" charset="0"/>
              <a:cs typeface="FC Muffin" pitchFamily="2" charset="0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333" y="42691"/>
            <a:ext cx="838972" cy="8132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A8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57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25878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184" y="290794"/>
            <a:ext cx="3054220" cy="196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970186">
            <a:off x="7364813" y="3772242"/>
            <a:ext cx="1482542" cy="145698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B114BB1-E5E0-4936-A9A2-D6F8BDEDD7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3" b="89573" l="9921" r="896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330" y="438253"/>
            <a:ext cx="1046661" cy="8793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2" name="Group 3">
            <a:extLst>
              <a:ext uri="{FF2B5EF4-FFF2-40B4-BE49-F238E27FC236}">
                <a16:creationId xmlns="" xmlns:a16="http://schemas.microsoft.com/office/drawing/2014/main" id="{0D8CD0E2-C0B3-4D27-9601-1A8CBF9D0576}"/>
              </a:ext>
            </a:extLst>
          </p:cNvPr>
          <p:cNvGrpSpPr/>
          <p:nvPr/>
        </p:nvGrpSpPr>
        <p:grpSpPr>
          <a:xfrm>
            <a:off x="871325" y="504569"/>
            <a:ext cx="6926034" cy="609600"/>
            <a:chOff x="1270908" y="1208314"/>
            <a:chExt cx="6926034" cy="609600"/>
          </a:xfrm>
        </p:grpSpPr>
        <p:cxnSp>
          <p:nvCxnSpPr>
            <p:cNvPr id="23" name="Straight Connector 4">
              <a:extLst>
                <a:ext uri="{FF2B5EF4-FFF2-40B4-BE49-F238E27FC236}">
                  <a16:creationId xmlns="" xmlns:a16="http://schemas.microsoft.com/office/drawing/2014/main" id="{AA719D9F-E7C5-4FC3-9164-F21A062688DE}"/>
                </a:ext>
              </a:extLst>
            </p:cNvPr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">
              <a:extLst>
                <a:ext uri="{FF2B5EF4-FFF2-40B4-BE49-F238E27FC236}">
                  <a16:creationId xmlns="" xmlns:a16="http://schemas.microsoft.com/office/drawing/2014/main" id="{0C6E38B8-022E-428B-AE1C-D4B07B092630}"/>
                </a:ext>
              </a:extLst>
            </p:cNvPr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6">
              <a:extLst>
                <a:ext uri="{FF2B5EF4-FFF2-40B4-BE49-F238E27FC236}">
                  <a16:creationId xmlns="" xmlns:a16="http://schemas.microsoft.com/office/drawing/2014/main" id="{5038B6D4-5C5A-42AC-BAF2-43F34BDF31E2}"/>
                </a:ext>
              </a:extLst>
            </p:cNvPr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7">
              <a:extLst>
                <a:ext uri="{FF2B5EF4-FFF2-40B4-BE49-F238E27FC236}">
                  <a16:creationId xmlns="" xmlns:a16="http://schemas.microsoft.com/office/drawing/2014/main" id="{9DBA3320-3043-4EBF-8FF5-4D03BD254133}"/>
                </a:ext>
              </a:extLst>
            </p:cNvPr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8" descr="yellow.png">
              <a:extLst>
                <a:ext uri="{FF2B5EF4-FFF2-40B4-BE49-F238E27FC236}">
                  <a16:creationId xmlns="" xmlns:a16="http://schemas.microsoft.com/office/drawing/2014/main" id="{F838D079-F461-43DF-947F-EC0E48510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01CBE6CD-4A88-4971-B47E-B1CAF6C0238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9485" y="321895"/>
            <a:ext cx="1367084" cy="111208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CCFA090B-B8BF-4E95-A539-E884FE7FFD4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970186">
            <a:off x="3660859" y="4079620"/>
            <a:ext cx="1249554" cy="1228012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8A6CA9B0-0EBA-4974-AEFA-FB70C73274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970186">
            <a:off x="91670" y="3831341"/>
            <a:ext cx="1482542" cy="1456984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3250971" y="1114169"/>
            <a:ext cx="21691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C Muffin" pitchFamily="2" charset="0"/>
                <a:cs typeface="FC Muffin" pitchFamily="2" charset="0"/>
              </a:rPr>
              <a:t>แบบฝึก นะจ๊ะ</a:t>
            </a:r>
            <a:endParaRPr lang="th-TH" sz="4000" b="1" u="sng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C Muffin" pitchFamily="2" charset="0"/>
              <a:cs typeface="FC Muffin" pitchFamily="2" charset="0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101" y="3932407"/>
            <a:ext cx="1579862" cy="1249064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24" y="1877365"/>
            <a:ext cx="1205612" cy="1535662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1897224" y="2250080"/>
            <a:ext cx="5268686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ให้นักเรียนเขียนคำที่มาจากกลุ่มคำดังต่อไปนี้  อย่างละ ๑๐ คำ ลงในสมุด</a:t>
            </a:r>
          </a:p>
          <a:p>
            <a:pPr algn="ctr"/>
            <a:r>
              <a:rPr lang="th-TH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สามายนาม</a:t>
            </a:r>
          </a:p>
          <a:p>
            <a:pPr algn="ctr"/>
            <a:r>
              <a:rPr lang="th-TH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วิสามายนาม</a:t>
            </a:r>
          </a:p>
          <a:p>
            <a:pPr algn="ctr"/>
            <a:r>
              <a:rPr lang="th-TH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สมุ</a:t>
            </a:r>
            <a:r>
              <a:rPr lang="th-TH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หนาม</a:t>
            </a:r>
          </a:p>
          <a:p>
            <a:pPr algn="ctr"/>
            <a:r>
              <a:rPr lang="th-TH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ลักษณ</a:t>
            </a:r>
            <a:r>
              <a:rPr lang="th-TH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นาม</a:t>
            </a:r>
          </a:p>
          <a:p>
            <a:pPr algn="ctr"/>
            <a:r>
              <a:rPr lang="th-TH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อาการนาม</a:t>
            </a:r>
          </a:p>
          <a:p>
            <a:pPr algn="ctr"/>
            <a:endParaRPr lang="th-TH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th-TH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550" y="2270590"/>
            <a:ext cx="1234434" cy="1499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6" name="图片 35" descr="图片包含 时钟, 室内, 手表, 就坐&#10;&#10;已生成高可信度的说明">
            <a:extLst>
              <a:ext uri="{FF2B5EF4-FFF2-40B4-BE49-F238E27FC236}">
                <a16:creationId xmlns="" xmlns:a16="http://schemas.microsoft.com/office/drawing/2014/main" id="{2C37DB6D-D0B2-42F5-9427-C5DD937E1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18" y="1300072"/>
            <a:ext cx="8151490" cy="2797390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388DBF91-8099-4BA7-AC16-D82F61597D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3" b="89573" l="9921" r="896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2749" y="321895"/>
            <a:ext cx="1046661" cy="8793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Group 3">
            <a:extLst>
              <a:ext uri="{FF2B5EF4-FFF2-40B4-BE49-F238E27FC236}">
                <a16:creationId xmlns="" xmlns:a16="http://schemas.microsoft.com/office/drawing/2014/main" id="{500B76C9-F3F2-4EF9-A6CA-071AD7C66571}"/>
              </a:ext>
            </a:extLst>
          </p:cNvPr>
          <p:cNvGrpSpPr/>
          <p:nvPr/>
        </p:nvGrpSpPr>
        <p:grpSpPr>
          <a:xfrm>
            <a:off x="842852" y="989761"/>
            <a:ext cx="6926034" cy="609600"/>
            <a:chOff x="1270908" y="1208314"/>
            <a:chExt cx="6926034" cy="609600"/>
          </a:xfrm>
        </p:grpSpPr>
        <p:cxnSp>
          <p:nvCxnSpPr>
            <p:cNvPr id="41" name="Straight Connector 4">
              <a:extLst>
                <a:ext uri="{FF2B5EF4-FFF2-40B4-BE49-F238E27FC236}">
                  <a16:creationId xmlns="" xmlns:a16="http://schemas.microsoft.com/office/drawing/2014/main" id="{5E14CCEE-E1BA-4595-A2E3-6C9BB50FAB33}"/>
                </a:ext>
              </a:extLst>
            </p:cNvPr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5">
              <a:extLst>
                <a:ext uri="{FF2B5EF4-FFF2-40B4-BE49-F238E27FC236}">
                  <a16:creationId xmlns="" xmlns:a16="http://schemas.microsoft.com/office/drawing/2014/main" id="{B334623D-8244-486F-BF53-4E53026616CD}"/>
                </a:ext>
              </a:extLst>
            </p:cNvPr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6">
              <a:extLst>
                <a:ext uri="{FF2B5EF4-FFF2-40B4-BE49-F238E27FC236}">
                  <a16:creationId xmlns="" xmlns:a16="http://schemas.microsoft.com/office/drawing/2014/main" id="{0C6EDCE6-2D11-4E77-9DAE-402E46025A72}"/>
                </a:ext>
              </a:extLst>
            </p:cNvPr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7">
              <a:extLst>
                <a:ext uri="{FF2B5EF4-FFF2-40B4-BE49-F238E27FC236}">
                  <a16:creationId xmlns="" xmlns:a16="http://schemas.microsoft.com/office/drawing/2014/main" id="{BEA05D7C-1F6D-4D98-8321-E04703A6C7B1}"/>
                </a:ext>
              </a:extLst>
            </p:cNvPr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8" descr="yellow.png">
              <a:extLst>
                <a:ext uri="{FF2B5EF4-FFF2-40B4-BE49-F238E27FC236}">
                  <a16:creationId xmlns="" xmlns:a16="http://schemas.microsoft.com/office/drawing/2014/main" id="{8CDC6A78-CDBE-4F87-89D0-AA1288713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0807F0AE-6A32-4BB8-84D4-44EE4781805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79634" y="321895"/>
            <a:ext cx="1367084" cy="1112086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2402087" y="2719695"/>
            <a:ext cx="3929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 dirty="0" smtClean="0">
                <a:ln w="1905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C Candy Color" pitchFamily="2" charset="-34"/>
                <a:cs typeface="FC Candy Color" pitchFamily="2" charset="-34"/>
              </a:rPr>
              <a:t>...จบแล้วจ้า...</a:t>
            </a:r>
            <a:endParaRPr lang="th-TH" sz="5400" b="1" cap="none" spc="0" dirty="0">
              <a:ln w="1905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FC Candy Color" pitchFamily="2" charset="-34"/>
              <a:cs typeface="FC Candy Color" pitchFamily="2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910" y="601715"/>
            <a:ext cx="1816360" cy="1597212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415" y="373224"/>
            <a:ext cx="686494" cy="686494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385" y="130629"/>
            <a:ext cx="655640" cy="655640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410" y="141776"/>
            <a:ext cx="518792" cy="518792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497" y="-16778"/>
            <a:ext cx="677346" cy="677346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185" y="321895"/>
            <a:ext cx="745646" cy="745646"/>
          </a:xfrm>
          <a:prstGeom prst="rect">
            <a:avLst/>
          </a:prstGeom>
        </p:spPr>
      </p:pic>
      <p:sp>
        <p:nvSpPr>
          <p:cNvPr id="11" name="สี่เหลี่ยมผืนผ้า 10"/>
          <p:cNvSpPr/>
          <p:nvPr/>
        </p:nvSpPr>
        <p:spPr>
          <a:xfrm>
            <a:off x="2351311" y="4284701"/>
            <a:ext cx="4372947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1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FC Muffin" pitchFamily="2" charset="0"/>
                <a:cs typeface="FC Muffin" pitchFamily="2" charset="0"/>
              </a:rPr>
              <a:t>ขอบคุณ </a:t>
            </a:r>
            <a:r>
              <a:rPr lang="en-US" sz="1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FC Muffin" pitchFamily="2" charset="0"/>
                <a:cs typeface="FC Muffin" pitchFamily="2" charset="0"/>
              </a:rPr>
              <a:t>ppt</a:t>
            </a:r>
            <a:r>
              <a:rPr lang="en-US" sz="1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FC Muffin" pitchFamily="2" charset="0"/>
                <a:cs typeface="FC Muffin" pitchFamily="2" charset="0"/>
              </a:rPr>
              <a:t> </a:t>
            </a:r>
            <a:r>
              <a:rPr lang="th-TH" sz="1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FC Muffin" pitchFamily="2" charset="0"/>
                <a:cs typeface="FC Muffin" pitchFamily="2" charset="0"/>
              </a:rPr>
              <a:t>สวยๆ จาก</a:t>
            </a:r>
            <a:r>
              <a:rPr lang="th-TH" sz="1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FC Muffin" pitchFamily="2" charset="0"/>
                <a:cs typeface="FC Muffin" pitchFamily="2" charset="0"/>
              </a:rPr>
              <a:t>เพจ</a:t>
            </a:r>
            <a:r>
              <a:rPr lang="th-TH" sz="1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FC Muffin" pitchFamily="2" charset="0"/>
                <a:cs typeface="FC Muffin" pitchFamily="2" charset="0"/>
              </a:rPr>
              <a:t>      จับกระดาษมาสร้างสื่อ </a:t>
            </a:r>
            <a:r>
              <a:rPr lang="en-US" sz="1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FC Muffin" pitchFamily="2" charset="0"/>
                <a:cs typeface="FC Muffin" pitchFamily="2" charset="0"/>
              </a:rPr>
              <a:t>by </a:t>
            </a:r>
            <a:r>
              <a:rPr lang="th-TH" sz="1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FC Muffin" pitchFamily="2" charset="0"/>
                <a:cs typeface="FC Muffin" pitchFamily="2" charset="0"/>
              </a:rPr>
              <a:t>ครูอิงค์ </a:t>
            </a:r>
            <a:endParaRPr lang="th-TH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FC Muffin" pitchFamily="2" charset="0"/>
              <a:cs typeface="FC Muffin" pitchFamily="2" charset="0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458" y="4288979"/>
            <a:ext cx="276802" cy="2768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tutu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0fctwwv">
      <a:majorFont>
        <a:latin typeface="zihun75hao-liuyezhumeiti"/>
        <a:ea typeface="zihun75hao-liuyezhumeiti"/>
        <a:cs typeface=""/>
      </a:majorFont>
      <a:minorFont>
        <a:latin typeface="zihun75hao-liuyezhumeiti"/>
        <a:ea typeface="zihun75hao-liuyezhumeiti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</Words>
  <Application>Microsoft Office PowerPoint</Application>
  <PresentationFormat>นำเสนอทางหน้าจอ (16:9)</PresentationFormat>
  <Paragraphs>32</Paragraphs>
  <Slides>19</Slides>
  <Notes>19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19</vt:i4>
      </vt:variant>
    </vt:vector>
  </HeadingPairs>
  <TitlesOfParts>
    <vt:vector size="20" baseType="lpstr">
      <vt:lpstr>Office 主题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Tem4</dc:title>
  <dc:creator/>
  <cp:lastModifiedBy/>
  <cp:revision>1</cp:revision>
  <dcterms:created xsi:type="dcterms:W3CDTF">2017-03-22T17:33:30Z</dcterms:created>
  <dcterms:modified xsi:type="dcterms:W3CDTF">2021-07-19T14:30:56Z</dcterms:modified>
</cp:coreProperties>
</file>